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6" r:id="rId11"/>
    <p:sldId id="267" r:id="rId12"/>
    <p:sldId id="268" r:id="rId13"/>
    <p:sldId id="276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3" r:id="rId25"/>
    <p:sldId id="28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C1C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D024DD-D541-49CF-929E-5F645A97A819}" type="datetimeFigureOut">
              <a:rPr lang="en-US" smtClean="0"/>
              <a:pPr/>
              <a:t>03/12/2019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B9D53C-F10F-4A2B-8F83-6D8888A0D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yawanshi\Desktop\Why%20Cant%20We.w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Chemistry in Everyday Life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2C1CF6"/>
                </a:solidFill>
              </a:rPr>
              <a:t>Dr.V.S.Suryawanshi</a:t>
            </a:r>
            <a:endParaRPr lang="en-US" sz="2400" dirty="0" smtClean="0">
              <a:solidFill>
                <a:srgbClr val="2C1CF6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Assosiate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Professor of Chemistry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S.C.S.College,Omerga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239105\y\iyc 2011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239105\y\iyc 2011\2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239105\y\iyc 2011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239105\y\iyc 2011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239105\y\iyc 2011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239105\y\iyc 2011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239105\y\iyc 2011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239105\y\iyc 2011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239105\y\iyc 2011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:\239105\y\iyc 2011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239105\y\iyc 2011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239105\y\iyc 2011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:\239105\y\iyc 2011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:\239105\y\iyc 2011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239105\y\iyc 2011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239105\y\iyc 2011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y Cant We.wm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Algerian" pitchFamily="82" charset="0"/>
              </a:rPr>
              <a:t>THANK YOU</a:t>
            </a:r>
            <a:endParaRPr lang="en-US" dirty="0">
              <a:solidFill>
                <a:srgbClr val="0099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239105\y\iyc 2011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239105\y\iyc 2011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239105\y\iyc 2011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239105\y\iyc 201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239105\y\iyc 2011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239105\y\iyc 2011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239105\y\iyc 2011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13</Words>
  <Application>Microsoft Office PowerPoint</Application>
  <PresentationFormat>On-screen Show (4:3)</PresentationFormat>
  <Paragraphs>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Chemistry in Everyday Life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in Everyday Life</dc:title>
  <dc:creator>Windows</dc:creator>
  <cp:lastModifiedBy>SWEET</cp:lastModifiedBy>
  <cp:revision>13</cp:revision>
  <dcterms:created xsi:type="dcterms:W3CDTF">2011-12-08T12:07:00Z</dcterms:created>
  <dcterms:modified xsi:type="dcterms:W3CDTF">2019-12-03T15:27:52Z</dcterms:modified>
</cp:coreProperties>
</file>